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0"/>
  </p:normalViewPr>
  <p:slideViewPr>
    <p:cSldViewPr>
      <p:cViewPr varScale="1">
        <p:scale>
          <a:sx n="95" d="100"/>
          <a:sy n="95" d="100"/>
        </p:scale>
        <p:origin x="864" y="91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 Regotz" userId="b6b128d602af35fa" providerId="LiveId" clId="{20EF6140-048C-4255-8596-8208799FBB88}"/>
    <pc:docChg chg="modSld">
      <pc:chgData name="Leo Regotz" userId="b6b128d602af35fa" providerId="LiveId" clId="{20EF6140-048C-4255-8596-8208799FBB88}" dt="2026-03-16T13:45:55.960" v="27" actId="20577"/>
      <pc:docMkLst>
        <pc:docMk/>
      </pc:docMkLst>
      <pc:sldChg chg="modSp mod">
        <pc:chgData name="Leo Regotz" userId="b6b128d602af35fa" providerId="LiveId" clId="{20EF6140-048C-4255-8596-8208799FBB88}" dt="2026-03-16T13:45:55.960" v="27" actId="20577"/>
        <pc:sldMkLst>
          <pc:docMk/>
          <pc:sldMk cId="0" sldId="258"/>
        </pc:sldMkLst>
        <pc:spChg chg="mod">
          <ac:chgData name="Leo Regotz" userId="b6b128d602af35fa" providerId="LiveId" clId="{20EF6140-048C-4255-8596-8208799FBB88}" dt="2026-03-16T13:43:50.204" v="5" actId="20577"/>
          <ac:spMkLst>
            <pc:docMk/>
            <pc:sldMk cId="0" sldId="258"/>
            <ac:spMk id="2" creationId="{6C1A1CCA-1DE9-7BB4-3A3E-48866BAF14B0}"/>
          </ac:spMkLst>
        </pc:spChg>
        <pc:spChg chg="mod">
          <ac:chgData name="Leo Regotz" userId="b6b128d602af35fa" providerId="LiveId" clId="{20EF6140-048C-4255-8596-8208799FBB88}" dt="2026-03-16T13:43:56.540" v="7" actId="20577"/>
          <ac:spMkLst>
            <pc:docMk/>
            <pc:sldMk cId="0" sldId="258"/>
            <ac:spMk id="2050" creationId="{00000000-0000-0000-0000-000000000000}"/>
          </ac:spMkLst>
        </pc:spChg>
        <pc:spChg chg="mod">
          <ac:chgData name="Leo Regotz" userId="b6b128d602af35fa" providerId="LiveId" clId="{20EF6140-048C-4255-8596-8208799FBB88}" dt="2026-03-16T13:45:55.960" v="27" actId="20577"/>
          <ac:spMkLst>
            <pc:docMk/>
            <pc:sldMk cId="0" sldId="258"/>
            <ac:spMk id="205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9463" y="768350"/>
            <a:ext cx="55403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E964C4-DD31-4612-A614-7B87C6528C6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90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D25C3-16EA-4050-88DE-B457C245A839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B8AF0-A862-4B5D-B956-1175026A1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547EF-090E-416B-9318-97C04DDA81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D725D-7009-4B84-8B1D-9439568E1A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E22EC-EC15-4D32-BEF5-B7A19878CC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FFDEA-874B-4EF5-9296-A407622412B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6F9F0-F88D-4736-B5F3-8F6E9EAEF5F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24733-2381-45DF-AE66-DD62FB32F4D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049B6-2C30-4812-8BCA-B27D93DB892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F1B4A-88AC-4013-A28E-A7CFC4ECFA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43987-6FBC-4ED2-B20B-41A71C4CE8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B0EC7-F30D-4A3B-BB13-AE1417E7AE6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9B324-45BC-4972-B025-E20F59A2B92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DC45CB-0298-48CA-946F-14088928E39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8" descr="Logo Gspon Tourismus_farbi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97913" y="0"/>
            <a:ext cx="1223962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128588" y="109538"/>
            <a:ext cx="7545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CH" sz="2000">
                <a:solidFill>
                  <a:schemeClr val="bg1"/>
                </a:solidFill>
              </a:rPr>
              <a:t>Impressionen vom Backtag 2007</a:t>
            </a:r>
            <a:endParaRPr lang="de-DE" sz="20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2" y="4221088"/>
            <a:ext cx="9885457" cy="2621029"/>
          </a:xfrm>
          <a:prstGeom prst="rect">
            <a:avLst/>
          </a:prstGeom>
        </p:spPr>
      </p:pic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73050" y="2130425"/>
            <a:ext cx="9632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CH" sz="3200" b="1" dirty="0"/>
              <a:t>20. Rieder </a:t>
            </a:r>
            <a:r>
              <a:rPr lang="de-CH" sz="3200" b="1" dirty="0" err="1"/>
              <a:t>Backtage</a:t>
            </a:r>
            <a:r>
              <a:rPr lang="de-CH" sz="3200" b="1" dirty="0"/>
              <a:t> im Backhaus </a:t>
            </a:r>
            <a:r>
              <a:rPr lang="de-CH" sz="3200" b="1" dirty="0" err="1"/>
              <a:t>zer</a:t>
            </a:r>
            <a:r>
              <a:rPr lang="de-CH" sz="3200" b="1" dirty="0"/>
              <a:t> </a:t>
            </a:r>
            <a:r>
              <a:rPr lang="de-CH" sz="3200" b="1" dirty="0" err="1"/>
              <a:t>Tannu</a:t>
            </a:r>
            <a:endParaRPr lang="de-DE" sz="3200" b="1" dirty="0"/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344488" y="2708920"/>
            <a:ext cx="9001125" cy="2401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de-CH" sz="2400" b="1" dirty="0"/>
              <a:t>Alle sind herzlich eingeladen!</a:t>
            </a:r>
          </a:p>
          <a:p>
            <a:pPr>
              <a:lnSpc>
                <a:spcPct val="130000"/>
              </a:lnSpc>
            </a:pPr>
            <a:endParaRPr lang="de-CH" sz="800" dirty="0"/>
          </a:p>
          <a:p>
            <a:pPr marL="177800" indent="-177800">
              <a:lnSpc>
                <a:spcPct val="130000"/>
              </a:lnSpc>
              <a:buFontTx/>
              <a:buChar char="-"/>
              <a:tabLst>
                <a:tab pos="177800" algn="l"/>
              </a:tabLst>
            </a:pPr>
            <a:r>
              <a:rPr lang="de-CH" sz="1500" dirty="0"/>
              <a:t>zwei Gruppen von 8 - 10 Personen</a:t>
            </a:r>
          </a:p>
          <a:p>
            <a:pPr marL="177800" indent="-177800">
              <a:lnSpc>
                <a:spcPct val="130000"/>
              </a:lnSpc>
              <a:buFontTx/>
              <a:buChar char="-"/>
              <a:tabLst>
                <a:tab pos="177800" algn="l"/>
              </a:tabLst>
            </a:pPr>
            <a:r>
              <a:rPr lang="de-CH" sz="1500" dirty="0"/>
              <a:t>Anmeldung mit Brotbestellung bis am Donnerstag 2. April 2026 bei Stefanie Regotz, 079 503 52 81</a:t>
            </a:r>
          </a:p>
          <a:p>
            <a:pPr marL="177800" indent="-177800">
              <a:lnSpc>
                <a:spcPct val="130000"/>
              </a:lnSpc>
              <a:tabLst>
                <a:tab pos="177800" algn="l"/>
              </a:tabLst>
            </a:pPr>
            <a:endParaRPr lang="de-CH" sz="1500" dirty="0"/>
          </a:p>
          <a:p>
            <a:pPr marL="177800" indent="-177800">
              <a:lnSpc>
                <a:spcPct val="130000"/>
              </a:lnSpc>
              <a:tabLst>
                <a:tab pos="177800" algn="l"/>
              </a:tabLst>
            </a:pPr>
            <a:r>
              <a:rPr lang="de-CH" sz="2000" b="1" dirty="0"/>
              <a:t>Auf alle wartet ein unvergesslicher Tag!</a:t>
            </a:r>
          </a:p>
          <a:p>
            <a:pPr marL="177800" indent="-177800">
              <a:lnSpc>
                <a:spcPct val="130000"/>
              </a:lnSpc>
              <a:tabLst>
                <a:tab pos="177800" algn="l"/>
              </a:tabLst>
            </a:pPr>
            <a:endParaRPr lang="de-CH" sz="500" dirty="0"/>
          </a:p>
          <a:p>
            <a:pPr marL="177800" indent="-177800">
              <a:lnSpc>
                <a:spcPct val="130000"/>
              </a:lnSpc>
              <a:tabLst>
                <a:tab pos="177800" algn="l"/>
              </a:tabLst>
            </a:pPr>
            <a:r>
              <a:rPr lang="de-CH" sz="1500" dirty="0"/>
              <a:t>Das OK der 20. Rieder Backtage - </a:t>
            </a:r>
            <a:r>
              <a:rPr lang="de-CH" sz="1200" dirty="0"/>
              <a:t>Stefanie, Leo, Manfred, Cäsar, Peter, Urs</a:t>
            </a:r>
          </a:p>
        </p:txBody>
      </p:sp>
      <p:pic>
        <p:nvPicPr>
          <p:cNvPr id="2056" name="Picture 9" descr="Logo-Vorschlag 04"/>
          <p:cNvPicPr>
            <a:picLocks noGrp="1" noChangeAspect="1" noChangeArrowheads="1"/>
          </p:cNvPicPr>
          <p:nvPr>
            <p:ph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73050" y="260350"/>
            <a:ext cx="2951163" cy="1101725"/>
          </a:xfrm>
          <a:noFill/>
        </p:spPr>
      </p:pic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8121650" y="-242888"/>
            <a:ext cx="2303463" cy="11509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CH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C1A1CCA-1DE9-7BB4-3A3E-48866BAF14B0}"/>
              </a:ext>
            </a:extLst>
          </p:cNvPr>
          <p:cNvSpPr/>
          <p:nvPr/>
        </p:nvSpPr>
        <p:spPr>
          <a:xfrm>
            <a:off x="-35762" y="1283985"/>
            <a:ext cx="9941761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CH" sz="4500" b="1" kern="10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/>
                <a:latin typeface="Arial"/>
                <a:cs typeface="Arial"/>
              </a:rPr>
              <a:t>Freitag / Samstag, 10./11. April 2026</a:t>
            </a:r>
            <a:endParaRPr lang="de-CH" sz="45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A4-Papier (210 x 297 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Gspon Tourismus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Backtage Staldenried</dc:title>
  <dc:subject>4. Rieder Backtage 2008</dc:subject>
  <dc:creator>Urs Abgottspon</dc:creator>
  <cp:lastModifiedBy>Leo Regotz</cp:lastModifiedBy>
  <cp:revision>79</cp:revision>
  <dcterms:created xsi:type="dcterms:W3CDTF">2004-08-12T06:36:09Z</dcterms:created>
  <dcterms:modified xsi:type="dcterms:W3CDTF">2026-03-16T13:46:03Z</dcterms:modified>
</cp:coreProperties>
</file>